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9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1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8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67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90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0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66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70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1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2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9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0757C-C48F-4083-937F-819C209B1B05}" type="datetimeFigureOut">
              <a:rPr lang="en-GB" smtClean="0"/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F6E2-2FC1-46A3-80FE-4F110006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74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908" y="1309231"/>
            <a:ext cx="50522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Sassoon Infant Std" panose="020B0503020103030203" pitchFamily="34" charset="0"/>
              </a:rPr>
              <a:t>Move the pumpkins into the grid so that the numbers add up to an odd number when added in every direction (vertically, horizontally and diagonally). </a:t>
            </a:r>
            <a:endParaRPr lang="en-GB" sz="2800" dirty="0">
              <a:solidFill>
                <a:schemeClr val="bg1"/>
              </a:solidFill>
              <a:latin typeface="Sassoon Infant Std" panose="020B050302010303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238843" y="835891"/>
            <a:ext cx="0" cy="41009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813637" y="835891"/>
            <a:ext cx="0" cy="41009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02616" y="2217128"/>
            <a:ext cx="512971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2615" y="3686264"/>
            <a:ext cx="512971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51595" y="5290349"/>
            <a:ext cx="1188000" cy="1137883"/>
            <a:chOff x="551595" y="5290349"/>
            <a:chExt cx="1188000" cy="113788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95" y="5290349"/>
              <a:ext cx="1188000" cy="1137883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873835" y="5608720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1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780032" y="5290347"/>
            <a:ext cx="1188000" cy="1137883"/>
            <a:chOff x="1780032" y="5290347"/>
            <a:chExt cx="1188000" cy="113788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0032" y="5290347"/>
              <a:ext cx="1188000" cy="113788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096478" y="5608720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2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08469" y="5290347"/>
            <a:ext cx="1188000" cy="1137883"/>
            <a:chOff x="3008469" y="5290347"/>
            <a:chExt cx="1188000" cy="113788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8469" y="5290347"/>
              <a:ext cx="1188000" cy="1137883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3321181" y="5608720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Sassoon Infant Std" panose="020B0503020103030203" pitchFamily="34" charset="0"/>
                </a:rPr>
                <a:t>3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36906" y="5315231"/>
            <a:ext cx="1188000" cy="1137883"/>
            <a:chOff x="4236906" y="5315231"/>
            <a:chExt cx="1188000" cy="113788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6906" y="5315231"/>
              <a:ext cx="1188000" cy="1137883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533260" y="5627783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4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65343" y="5315229"/>
            <a:ext cx="1188000" cy="1137883"/>
            <a:chOff x="5465343" y="5315229"/>
            <a:chExt cx="1188000" cy="113788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5343" y="5315229"/>
              <a:ext cx="1188000" cy="11378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5778055" y="5627008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Sassoon Infant Std" panose="020B0503020103030203" pitchFamily="34" charset="0"/>
                </a:rPr>
                <a:t>5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93780" y="5315229"/>
            <a:ext cx="1188000" cy="1137883"/>
            <a:chOff x="6693780" y="5315229"/>
            <a:chExt cx="1188000" cy="1137883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780" y="5315229"/>
              <a:ext cx="1188000" cy="1137883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7019497" y="5627008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6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922217" y="5315229"/>
            <a:ext cx="1188000" cy="1137883"/>
            <a:chOff x="7922217" y="5315229"/>
            <a:chExt cx="1188000" cy="113788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2217" y="5315229"/>
              <a:ext cx="1188000" cy="11378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8234929" y="5631078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Sassoon Infant Std" panose="020B0503020103030203" pitchFamily="34" charset="0"/>
                </a:rPr>
                <a:t>7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150654" y="5315227"/>
            <a:ext cx="1188000" cy="1137883"/>
            <a:chOff x="9150654" y="5315227"/>
            <a:chExt cx="1188000" cy="113788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0654" y="5315227"/>
              <a:ext cx="1188000" cy="11378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9487445" y="5624919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8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0379091" y="5315227"/>
            <a:ext cx="1188000" cy="1137883"/>
            <a:chOff x="10379091" y="5315227"/>
            <a:chExt cx="1188000" cy="1137883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9091" y="5315227"/>
              <a:ext cx="1188000" cy="113788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10691803" y="5627783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Sassoon Infant Std" panose="020B0503020103030203" pitchFamily="34" charset="0"/>
                </a:rPr>
                <a:t>9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95" y="119184"/>
            <a:ext cx="2669021" cy="104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5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2614" y="1785891"/>
            <a:ext cx="50522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assoon Infant Std" panose="020B0503020103030203" pitchFamily="34" charset="0"/>
              </a:rPr>
              <a:t>Move the pumpkins into the grid so that the numbers add up to an odd number when added in every direction (vertically, horizontally and diagonally). </a:t>
            </a:r>
            <a:endParaRPr lang="en-GB" sz="2800" dirty="0">
              <a:latin typeface="Sassoon Infant Std" panose="020B050302010303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238843" y="835891"/>
            <a:ext cx="0" cy="41009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813637" y="835891"/>
            <a:ext cx="0" cy="41009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02616" y="2217128"/>
            <a:ext cx="51297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2615" y="3686264"/>
            <a:ext cx="51297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51595" y="5290349"/>
            <a:ext cx="1188000" cy="1137883"/>
            <a:chOff x="551595" y="5290349"/>
            <a:chExt cx="1188000" cy="113788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95" y="5290349"/>
              <a:ext cx="1188000" cy="1137883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873835" y="5608720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1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780032" y="5290347"/>
            <a:ext cx="1188000" cy="1137883"/>
            <a:chOff x="1780032" y="5290347"/>
            <a:chExt cx="1188000" cy="113788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0032" y="5290347"/>
              <a:ext cx="1188000" cy="113788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096478" y="5608720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2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08469" y="5290347"/>
            <a:ext cx="1188000" cy="1137883"/>
            <a:chOff x="3008469" y="5290347"/>
            <a:chExt cx="1188000" cy="113788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8469" y="5290347"/>
              <a:ext cx="1188000" cy="1137883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3321181" y="5608720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Sassoon Infant Std" panose="020B0503020103030203" pitchFamily="34" charset="0"/>
                </a:rPr>
                <a:t>3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36906" y="5315231"/>
            <a:ext cx="1188000" cy="1137883"/>
            <a:chOff x="4236906" y="5315231"/>
            <a:chExt cx="1188000" cy="113788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6906" y="5315231"/>
              <a:ext cx="1188000" cy="1137883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533260" y="5627783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4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65343" y="5315229"/>
            <a:ext cx="1188000" cy="1137883"/>
            <a:chOff x="5465343" y="5315229"/>
            <a:chExt cx="1188000" cy="113788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5343" y="5315229"/>
              <a:ext cx="1188000" cy="11378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5778055" y="5627008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Sassoon Infant Std" panose="020B0503020103030203" pitchFamily="34" charset="0"/>
                </a:rPr>
                <a:t>5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93780" y="5315229"/>
            <a:ext cx="1188000" cy="1137883"/>
            <a:chOff x="6693780" y="5315229"/>
            <a:chExt cx="1188000" cy="1137883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780" y="5315229"/>
              <a:ext cx="1188000" cy="1137883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7019497" y="5627008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6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922217" y="5315229"/>
            <a:ext cx="1188000" cy="1137883"/>
            <a:chOff x="7922217" y="5315229"/>
            <a:chExt cx="1188000" cy="113788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2217" y="5315229"/>
              <a:ext cx="1188000" cy="11378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8234929" y="5631078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Sassoon Infant Std" panose="020B0503020103030203" pitchFamily="34" charset="0"/>
                </a:rPr>
                <a:t>7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150654" y="5315227"/>
            <a:ext cx="1188000" cy="1137883"/>
            <a:chOff x="9150654" y="5315227"/>
            <a:chExt cx="1188000" cy="113788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0654" y="5315227"/>
              <a:ext cx="1188000" cy="11378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9487445" y="5624919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Sassoon Infant Std" panose="020B0503020103030203" pitchFamily="34" charset="0"/>
                </a:rPr>
                <a:t>8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0379091" y="5315227"/>
            <a:ext cx="1188000" cy="1137883"/>
            <a:chOff x="10379091" y="5315227"/>
            <a:chExt cx="1188000" cy="1137883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9091" y="5315227"/>
              <a:ext cx="1188000" cy="113788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10691803" y="5627783"/>
              <a:ext cx="56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Sassoon Infant Std" panose="020B0503020103030203" pitchFamily="34" charset="0"/>
                </a:rPr>
                <a:t>9</a:t>
              </a:r>
              <a:endParaRPr lang="en-GB" sz="4000" b="1" dirty="0">
                <a:latin typeface="Sassoon Infant Std" panose="020B0503020103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31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336" y="274320"/>
            <a:ext cx="1141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Solution(s): This will work as long as the four even numbers are in the corners of the grid, so there are many solutions.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06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 Infant Std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</dc:creator>
  <cp:lastModifiedBy>Phil</cp:lastModifiedBy>
  <cp:revision>3</cp:revision>
  <dcterms:created xsi:type="dcterms:W3CDTF">2018-10-27T19:55:46Z</dcterms:created>
  <dcterms:modified xsi:type="dcterms:W3CDTF">2018-10-27T20:11:14Z</dcterms:modified>
</cp:coreProperties>
</file>