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3F9E-32CB-46C5-95FD-46387E58073D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46-F2B5-458D-9257-918F99731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40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3F9E-32CB-46C5-95FD-46387E58073D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46-F2B5-458D-9257-918F99731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51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3F9E-32CB-46C5-95FD-46387E58073D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46-F2B5-458D-9257-918F99731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53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3F9E-32CB-46C5-95FD-46387E58073D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46-F2B5-458D-9257-918F99731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50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3F9E-32CB-46C5-95FD-46387E58073D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46-F2B5-458D-9257-918F99731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82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3F9E-32CB-46C5-95FD-46387E58073D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46-F2B5-458D-9257-918F99731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30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3F9E-32CB-46C5-95FD-46387E58073D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46-F2B5-458D-9257-918F99731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54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3F9E-32CB-46C5-95FD-46387E58073D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46-F2B5-458D-9257-918F99731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13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3F9E-32CB-46C5-95FD-46387E58073D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46-F2B5-458D-9257-918F99731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29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3F9E-32CB-46C5-95FD-46387E58073D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46-F2B5-458D-9257-918F99731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74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3F9E-32CB-46C5-95FD-46387E58073D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E46-F2B5-458D-9257-918F99731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28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3F9E-32CB-46C5-95FD-46387E58073D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89E46-F2B5-458D-9257-918F99731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10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2424" r="50036" b="50573"/>
          <a:stretch/>
        </p:blipFill>
        <p:spPr>
          <a:xfrm>
            <a:off x="1096358" y="-83106"/>
            <a:ext cx="9900000" cy="68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5" t="2635" r="2028" b="50699"/>
          <a:stretch/>
        </p:blipFill>
        <p:spPr>
          <a:xfrm>
            <a:off x="1233378" y="0"/>
            <a:ext cx="9900000" cy="67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" t="49148" r="50146" b="3875"/>
          <a:stretch/>
        </p:blipFill>
        <p:spPr>
          <a:xfrm>
            <a:off x="1116419" y="0"/>
            <a:ext cx="9900000" cy="68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7" t="49302" r="2029" b="3720"/>
          <a:stretch/>
        </p:blipFill>
        <p:spPr>
          <a:xfrm>
            <a:off x="1233376" y="40497"/>
            <a:ext cx="9878735" cy="681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2325" r="50139" b="50698"/>
          <a:stretch/>
        </p:blipFill>
        <p:spPr>
          <a:xfrm>
            <a:off x="1158949" y="-85061"/>
            <a:ext cx="9856381" cy="68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4" t="2480" r="2029" b="50544"/>
          <a:stretch/>
        </p:blipFill>
        <p:spPr>
          <a:xfrm>
            <a:off x="1180214" y="-49459"/>
            <a:ext cx="9900000" cy="683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49457" r="50036" b="3565"/>
          <a:stretch/>
        </p:blipFill>
        <p:spPr>
          <a:xfrm>
            <a:off x="1127049" y="24971"/>
            <a:ext cx="9900000" cy="68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9" t="49457" r="1809" b="3720"/>
          <a:stretch/>
        </p:blipFill>
        <p:spPr>
          <a:xfrm>
            <a:off x="1286540" y="93746"/>
            <a:ext cx="9878732" cy="676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2171" r="50146" b="50543"/>
          <a:stretch/>
        </p:blipFill>
        <p:spPr>
          <a:xfrm>
            <a:off x="1073889" y="-85060"/>
            <a:ext cx="9900000" cy="684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4" t="2326" r="2029" b="50853"/>
          <a:stretch/>
        </p:blipFill>
        <p:spPr>
          <a:xfrm>
            <a:off x="1169580" y="-53165"/>
            <a:ext cx="9900000" cy="681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49457" r="50036" b="3565"/>
          <a:stretch/>
        </p:blipFill>
        <p:spPr>
          <a:xfrm>
            <a:off x="1116415" y="62536"/>
            <a:ext cx="9900000" cy="684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0" t="2778" r="2083" b="50833"/>
          <a:stretch/>
        </p:blipFill>
        <p:spPr>
          <a:xfrm>
            <a:off x="1235145" y="0"/>
            <a:ext cx="9900000" cy="675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3" t="49302" r="2029" b="3876"/>
          <a:stretch/>
        </p:blipFill>
        <p:spPr>
          <a:xfrm>
            <a:off x="1158947" y="47519"/>
            <a:ext cx="9900000" cy="681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t="49260" r="50066" b="3796"/>
          <a:stretch/>
        </p:blipFill>
        <p:spPr>
          <a:xfrm>
            <a:off x="1188482" y="38299"/>
            <a:ext cx="9900000" cy="68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3" t="49352" r="2215" b="3981"/>
          <a:stretch/>
        </p:blipFill>
        <p:spPr>
          <a:xfrm>
            <a:off x="1185678" y="50906"/>
            <a:ext cx="9900000" cy="68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t="2778" r="50066" b="50833"/>
          <a:stretch/>
        </p:blipFill>
        <p:spPr>
          <a:xfrm>
            <a:off x="1118339" y="0"/>
            <a:ext cx="9900000" cy="673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4" t="2500" r="2083" b="50741"/>
          <a:stretch/>
        </p:blipFill>
        <p:spPr>
          <a:xfrm>
            <a:off x="1185235" y="-76200"/>
            <a:ext cx="9900000" cy="680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" t="49352" r="50065" b="3704"/>
          <a:stretch/>
        </p:blipFill>
        <p:spPr>
          <a:xfrm>
            <a:off x="1116566" y="29020"/>
            <a:ext cx="9900000" cy="682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8" t="49259" r="2215" b="4074"/>
          <a:stretch/>
        </p:blipFill>
        <p:spPr>
          <a:xfrm>
            <a:off x="1158359" y="0"/>
            <a:ext cx="9900000" cy="67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" t="2635" r="49927" b="50698"/>
          <a:stretch/>
        </p:blipFill>
        <p:spPr>
          <a:xfrm>
            <a:off x="1169581" y="0"/>
            <a:ext cx="9900000" cy="675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</cp:revision>
  <dcterms:created xsi:type="dcterms:W3CDTF">2019-08-14T22:19:10Z</dcterms:created>
  <dcterms:modified xsi:type="dcterms:W3CDTF">2019-10-17T14:44:49Z</dcterms:modified>
  <cp:contentStatus/>
</cp:coreProperties>
</file>